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828"/>
    <a:srgbClr val="22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D69EC-C324-43D9-8667-BAB36D9A0E40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0170B-2120-4F3D-A5C2-5D5BD66404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64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C26D6839-BA13-25D9-7140-20672E7135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" y="0"/>
            <a:ext cx="12187263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9808144-D0A4-3C46-254F-EDEEE8F4D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729" y="699247"/>
            <a:ext cx="5522259" cy="3388657"/>
          </a:xfrm>
        </p:spPr>
        <p:txBody>
          <a:bodyPr anchor="b"/>
          <a:lstStyle>
            <a:lvl1pPr algn="ctr">
              <a:defRPr sz="6000" b="1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C7F44B-A149-DD34-C0E1-A4500320E1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" y="4247495"/>
            <a:ext cx="5522259" cy="210021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  <a:latin typeface="Berlin Sans FB" panose="020E0602020502020306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56834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6E004-A87A-0390-8CAA-20546FCD3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457200"/>
            <a:ext cx="291027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E30D09-CED5-A985-5462-BD98DAB2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6881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8398EE-FC59-6A4A-52A8-CBAC4523A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92036" y="2057400"/>
            <a:ext cx="2910270" cy="40879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DC3161-1152-CFEA-791E-3CAA42F1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75BD-425A-490C-B254-B59C9DB737A1}" type="datetime1">
              <a:rPr lang="pt-BR" smtClean="0"/>
              <a:t>18/08/2023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4A2E73-365B-6A5D-654A-97CF8A7B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D3EEC2-ED70-4761-8C6A-B1CF4A43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103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113D96-05F8-6D6A-9EF3-BF983DEC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5C4036-9E15-32C6-F85E-19130DF4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32EA6E-3F48-95E3-EFFA-B152BBBD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C4B73-3CFF-4D19-A852-D35F09B21B52}" type="datetime1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0FD6D7-4980-92D0-38BA-82580C6B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4AAEF2-2A2B-2C7B-FBDC-8C8367C4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000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96E8C-F016-37B1-935E-2CA04BCBC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1709738"/>
            <a:ext cx="925541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9EB0ACD-691E-7CE8-508F-D9A016D7E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2036" y="4589463"/>
            <a:ext cx="9255414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28282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D9A07F-8CA3-30CF-1040-A82F85E1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A6D25-BE6C-44A7-9C62-4FD1964B3B2D}" type="datetime1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1CC585-D60A-29F4-ACC7-C497BAA9E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AA4CF4-AF7E-FD48-FB59-96EFABCA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832D2-6103-3030-1751-E442285A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A70D15-626F-07C0-6F4B-826D864F5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2036" y="1825625"/>
            <a:ext cx="4536000" cy="4351338"/>
          </a:xfrm>
        </p:spPr>
        <p:txBody>
          <a:bodyPr/>
          <a:lstStyle>
            <a:lvl1pPr>
              <a:defRPr>
                <a:solidFill>
                  <a:srgbClr val="221F1F"/>
                </a:solidFill>
              </a:defRPr>
            </a:lvl1pPr>
            <a:lvl2pPr>
              <a:defRPr>
                <a:solidFill>
                  <a:srgbClr val="221F1F"/>
                </a:solidFill>
              </a:defRPr>
            </a:lvl2pPr>
            <a:lvl3pPr>
              <a:defRPr>
                <a:solidFill>
                  <a:srgbClr val="221F1F"/>
                </a:solidFill>
              </a:defRPr>
            </a:lvl3pPr>
            <a:lvl4pPr>
              <a:defRPr>
                <a:solidFill>
                  <a:srgbClr val="221F1F"/>
                </a:solidFill>
              </a:defRPr>
            </a:lvl4pPr>
            <a:lvl5pPr>
              <a:defRPr>
                <a:solidFill>
                  <a:srgbClr val="221F1F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A436BD-599E-3365-E47C-5A1E1A881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7799" y="1825625"/>
            <a:ext cx="4536000" cy="4351338"/>
          </a:xfrm>
        </p:spPr>
        <p:txBody>
          <a:bodyPr/>
          <a:lstStyle>
            <a:lvl1pPr>
              <a:defRPr>
                <a:solidFill>
                  <a:srgbClr val="221F1F"/>
                </a:solidFill>
              </a:defRPr>
            </a:lvl1pPr>
            <a:lvl2pPr>
              <a:defRPr>
                <a:solidFill>
                  <a:srgbClr val="221F1F"/>
                </a:solidFill>
              </a:defRPr>
            </a:lvl2pPr>
            <a:lvl3pPr>
              <a:defRPr>
                <a:solidFill>
                  <a:srgbClr val="221F1F"/>
                </a:solidFill>
              </a:defRPr>
            </a:lvl3pPr>
            <a:lvl4pPr>
              <a:defRPr>
                <a:solidFill>
                  <a:srgbClr val="221F1F"/>
                </a:solidFill>
              </a:defRPr>
            </a:lvl4pPr>
            <a:lvl5pPr>
              <a:defRPr>
                <a:solidFill>
                  <a:srgbClr val="221F1F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1A59031-8F7F-6F10-7CA3-1212D5D0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ADC4-098C-4C7B-A4A3-4202E15A4F4F}" type="datetime1">
              <a:rPr lang="pt-BR" smtClean="0"/>
              <a:t>18/08/2023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25EB8BF-E325-0999-C909-6DDBE13A7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0936F7-FAAB-02C3-808C-1459A350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36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B7378-367D-A643-2193-3A189C3AD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365125"/>
            <a:ext cx="926335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06B912-763C-D063-FE60-D1A1C5549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2036" y="1681163"/>
            <a:ext cx="45360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828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9853358-6A55-5D9C-8058-AE8C8857B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92036" y="2505075"/>
            <a:ext cx="4536000" cy="3684588"/>
          </a:xfrm>
        </p:spPr>
        <p:txBody>
          <a:bodyPr/>
          <a:lstStyle>
            <a:lvl1pPr>
              <a:defRPr>
                <a:solidFill>
                  <a:srgbClr val="282828"/>
                </a:solidFill>
              </a:defRPr>
            </a:lvl1pPr>
            <a:lvl2pPr>
              <a:defRPr>
                <a:solidFill>
                  <a:srgbClr val="282828"/>
                </a:solidFill>
              </a:defRPr>
            </a:lvl2pPr>
            <a:lvl3pPr>
              <a:defRPr>
                <a:solidFill>
                  <a:srgbClr val="282828"/>
                </a:solidFill>
              </a:defRPr>
            </a:lvl3pPr>
            <a:lvl4pPr>
              <a:defRPr>
                <a:solidFill>
                  <a:srgbClr val="282828"/>
                </a:solidFill>
              </a:defRPr>
            </a:lvl4pPr>
            <a:lvl5pPr>
              <a:defRPr>
                <a:solidFill>
                  <a:srgbClr val="282828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D56A5CC-0327-9856-8F06-A3F318839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7799" y="1681163"/>
            <a:ext cx="45360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828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6F748-92A7-5CE1-B42C-C7C4DE815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17799" y="2505075"/>
            <a:ext cx="4536000" cy="3684588"/>
          </a:xfrm>
        </p:spPr>
        <p:txBody>
          <a:bodyPr/>
          <a:lstStyle>
            <a:lvl1pPr>
              <a:defRPr>
                <a:solidFill>
                  <a:srgbClr val="282828"/>
                </a:solidFill>
              </a:defRPr>
            </a:lvl1pPr>
            <a:lvl2pPr>
              <a:defRPr>
                <a:solidFill>
                  <a:srgbClr val="282828"/>
                </a:solidFill>
              </a:defRPr>
            </a:lvl2pPr>
            <a:lvl3pPr>
              <a:defRPr>
                <a:solidFill>
                  <a:srgbClr val="282828"/>
                </a:solidFill>
              </a:defRPr>
            </a:lvl3pPr>
            <a:lvl4pPr>
              <a:defRPr>
                <a:solidFill>
                  <a:srgbClr val="282828"/>
                </a:solidFill>
              </a:defRPr>
            </a:lvl4pPr>
            <a:lvl5pPr>
              <a:defRPr>
                <a:solidFill>
                  <a:srgbClr val="282828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D0B12C-9E77-E424-E089-E1420F72E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BEA0C-7D7A-4A42-8B02-01B2C128F13A}" type="datetime1">
              <a:rPr lang="pt-BR" smtClean="0"/>
              <a:t>18/08/2023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9FCF61D-7595-FFC7-944B-9270E8F1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8A2DE61-2FDA-3921-C1AB-0F5C00A8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67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FAE57C-E1AF-2B98-383D-2F3BB4A4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596629-949B-145C-2AC3-5E01C2BB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BCC8-63A4-4B78-83E0-8CDBF973019C}" type="datetime1">
              <a:rPr lang="pt-BR" smtClean="0"/>
              <a:t>18/08/2023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2952E2-B752-E5B9-7BE4-F7C4BA7D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867F2B-ACD2-4861-C5C6-8EBC675B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474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A5E5AC-0822-5D9C-5B3B-54600C9C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6B84-4704-4700-8CCB-4CCD94DA04DB}" type="datetime1">
              <a:rPr lang="pt-BR" smtClean="0"/>
              <a:t>18/08/2023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CD98B19-9A10-C0DF-2C54-26BA2E3A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65ABD6-9B25-37FA-AB5B-DDC97191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74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bg>
      <p:bgPr>
        <a:solidFill>
          <a:srgbClr val="221F1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21F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DA5E5AC-0822-5D9C-5B3B-54600C9C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0E104-2911-4BCF-B8CA-37A78168B665}" type="datetime1">
              <a:rPr lang="pt-BR" smtClean="0"/>
              <a:t>18/08/2023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CD98B19-9A10-C0DF-2C54-26BA2E3A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65ABD6-9B25-37FA-AB5B-DDC971910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83527" y="2053012"/>
            <a:ext cx="5624946" cy="275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61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EFFAB-ACBA-C218-763D-BBDE1939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457200"/>
            <a:ext cx="298927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05B4C47-3A6A-9C01-7EF7-03155378F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0"/>
            <a:ext cx="6172200" cy="57384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C876FDB-3D88-D08F-5A06-1B93B01B3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92036" y="2057399"/>
            <a:ext cx="2989271" cy="41382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D0C0DE-F533-09B8-6CC3-5CE168E2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C4494-8AD6-42AB-BC6D-70C9A8C41FDF}" type="datetime1">
              <a:rPr lang="pt-BR" smtClean="0"/>
              <a:t>18/08/2023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D7D02E-0CA9-17F9-18CC-AD1F68712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ACBD39-5452-0DCB-64EB-1F80F7509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84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41ABA0F-D1A8-D548-299B-4C152EA5588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8" y="0"/>
            <a:ext cx="12187262" cy="6858000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6B6D22D-DED0-D82F-5F8C-2F6B1BC2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36" y="365125"/>
            <a:ext cx="92617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7B2F61-1986-73FB-DB9D-F3014C947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2036" y="1825625"/>
            <a:ext cx="92617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72013F-FA8C-CBDF-9A21-0C5405851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92036" y="6339609"/>
            <a:ext cx="19188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CC3BC-4DEB-4156-BCBC-0D4E91264943}" type="datetime1">
              <a:rPr lang="pt-BR" smtClean="0"/>
              <a:pPr/>
              <a:t>18/08/2023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1F367C-FEB6-C825-7CB8-71C7269A4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91000" y="6356350"/>
            <a:ext cx="510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FC9C20-79D8-A966-B110-7DEC785F3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4944" y="6356350"/>
            <a:ext cx="19188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F7DB-185F-47CC-84BE-4E9E2A855A5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27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8282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8282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8282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282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8282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721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41ABA0F-D1A8-D548-299B-4C152EA55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8" y="0"/>
            <a:ext cx="1218726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F7DB-185F-47CC-84BE-4E9E2A855A5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322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Century Gothic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Raphael Garcia</dc:creator>
  <cp:lastModifiedBy>Agnaldo Benvenho</cp:lastModifiedBy>
  <cp:revision>13</cp:revision>
  <dcterms:created xsi:type="dcterms:W3CDTF">2022-11-28T19:16:16Z</dcterms:created>
  <dcterms:modified xsi:type="dcterms:W3CDTF">2023-08-18T11:27:28Z</dcterms:modified>
</cp:coreProperties>
</file>